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6858000" type="screen4x3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F7B6C9A1-E4F2-4EF2-A0C7-ACE4C2B54E67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70"/>
            <p14:sldId id="268"/>
            <p14:sldId id="269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94660"/>
  </p:normalViewPr>
  <p:slideViewPr>
    <p:cSldViewPr>
      <p:cViewPr varScale="1">
        <p:scale>
          <a:sx n="69" d="100"/>
          <a:sy n="69" d="100"/>
        </p:scale>
        <p:origin x="-14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08F55C5-7F94-4427-AC6E-B68A66649CA8}" type="datetimeFigureOut">
              <a:rPr lang="fr-FR" smtClean="0"/>
              <a:pPr/>
              <a:t>05/02/2015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A6C0AD0-4698-40B9-9B24-B1F3CB29CF0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0336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C0AD0-4698-40B9-9B24-B1F3CB29CF02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1712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4" t="5961" r="19263" b="5029"/>
          <a:stretch/>
        </p:blipFill>
        <p:spPr bwMode="auto">
          <a:xfrm>
            <a:off x="106344" y="0"/>
            <a:ext cx="903765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 userDrawn="1"/>
        </p:nvSpPr>
        <p:spPr>
          <a:xfrm>
            <a:off x="-2" y="0"/>
            <a:ext cx="9144001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 userDrawn="1"/>
        </p:nvSpPr>
        <p:spPr>
          <a:xfrm>
            <a:off x="-1" y="1772816"/>
            <a:ext cx="9113857" cy="5085184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alpha val="54000"/>
                </a:schemeClr>
              </a:gs>
              <a:gs pos="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2AC0836D-6E45-451B-8C12-1328A662FF5C}" type="datetime1">
              <a:rPr lang="fr-FR" smtClean="0"/>
              <a:pPr/>
              <a:t>05/02/2015</a:t>
            </a:fld>
            <a:endParaRPr lang="fr-BE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r>
              <a:rPr lang="fr-BE" smtClean="0"/>
              <a:t>Xavier Pessoles - PTSI - Rouvière</a:t>
            </a:r>
            <a:endParaRPr lang="fr-BE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necteur droit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Connecteur droit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Connecteur droit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necteur droit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necteur droit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Connecteur droit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lipse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lipse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Ellipse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Ellipse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Ellipse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DD9DC-742E-40E9-AD11-68A3CC5FD504}" type="datetime1">
              <a:rPr lang="fr-FR" smtClean="0"/>
              <a:pPr/>
              <a:t>05/02/2015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Xavier Pessoles - PTSI - Rouvière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83EC-F3E8-42F6-8133-A0BE922727D8}" type="datetime1">
              <a:rPr lang="fr-FR" smtClean="0"/>
              <a:pPr/>
              <a:t>05/02/2015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Xavier Pessoles - PTSI - Rouvière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196752"/>
            <a:ext cx="7467600" cy="5277200"/>
          </a:xfrm>
        </p:spPr>
        <p:txBody>
          <a:bodyPr/>
          <a:lstStyle/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38A19F4-AED6-4DAC-A1D8-583203FD5AD5}" type="datetime1">
              <a:rPr lang="fr-FR" smtClean="0"/>
              <a:pPr/>
              <a:t>05/02/2015</a:t>
            </a:fld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lang="fr-BE" smtClean="0"/>
              <a:t>Xavier Pessoles - PTSI - Rouvière</a:t>
            </a:r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EDD59582-A404-4F77-889A-E5FFC0336FAD}" type="datetime1">
              <a:rPr lang="fr-FR" smtClean="0"/>
              <a:pPr/>
              <a:t>05/02/2015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r>
              <a:rPr lang="fr-BE" smtClean="0"/>
              <a:t>Xavier Pessoles - PTSI - Rouvière</a:t>
            </a:r>
            <a:endParaRPr lang="fr-BE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necteur droit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Connecteur droit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necteur droit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necteur droit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Connecteur droit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Ellipse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Ellipse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lipse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llipse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lipse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Connecteur droit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0F61F-9BF1-4682-B712-38A3A8ED273E}" type="datetime1">
              <a:rPr lang="fr-FR" smtClean="0"/>
              <a:pPr/>
              <a:t>05/02/2015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Xavier Pessoles - PTSI - Rouvière</a:t>
            </a:r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8CD19-1910-41F7-8245-F7470F6E1383}" type="datetime1">
              <a:rPr lang="fr-FR" smtClean="0"/>
              <a:pPr/>
              <a:t>05/02/2015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Xavier Pessoles - PTSI - Rouvière</a:t>
            </a:r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190A14E-EF9B-4CBE-823E-242043F2BEDD}" type="datetime1">
              <a:rPr lang="fr-FR" smtClean="0"/>
              <a:pPr/>
              <a:t>05/02/2015</a:t>
            </a:fld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fr-BE" smtClean="0"/>
              <a:t>Xavier Pessoles - PTSI - Rouvière</a:t>
            </a:r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3CCC-AA6E-442B-A822-CBF1E9CACBC1}" type="datetime1">
              <a:rPr lang="fr-FR" smtClean="0"/>
              <a:pPr/>
              <a:t>05/02/2015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Xavier Pessoles - PTSI - Rouvière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necteur droit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Connecteur droit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necteur droit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Ellipse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Espace réservé du contenu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21" name="Espace réservé de la date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3DEF1607-D0ED-49B5-A570-F02CBA97EA14}" type="datetime1">
              <a:rPr lang="fr-FR" smtClean="0"/>
              <a:pPr/>
              <a:t>05/02/2015</a:t>
            </a:fld>
            <a:endParaRPr lang="fr-BE"/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lang="fr-BE" smtClean="0"/>
              <a:t>Xavier Pessoles - PTSI - Rouvière</a:t>
            </a:r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Ellipse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necteur droit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Connecteur droit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Connecteur droit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AF746A8-A55B-4235-9FAD-DEC57835D861}" type="datetime1">
              <a:rPr lang="fr-FR" smtClean="0"/>
              <a:pPr/>
              <a:t>05/02/2015</a:t>
            </a:fld>
            <a:endParaRPr lang="fr-BE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fr-BE" smtClean="0"/>
              <a:t>Xavier Pessoles - PTSI - Rouvière</a:t>
            </a:r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necteur droit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467600" cy="864096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196752"/>
            <a:ext cx="7467600" cy="5277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5B7C2BEF-2B2F-41D0-A7D2-CEB801801DC2}" type="datetime1">
              <a:rPr lang="fr-FR" smtClean="0"/>
              <a:pPr/>
              <a:t>05/02/2015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r>
              <a:rPr lang="fr-BE" smtClean="0"/>
              <a:t>Xavier Pessoles - PTSI - Rouvière</a:t>
            </a:r>
            <a:endParaRPr lang="fr-BE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necteur droit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Ellipse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5" name="Connecteur droit 14"/>
          <p:cNvSpPr>
            <a:spLocks noChangeShapeType="1"/>
          </p:cNvSpPr>
          <p:nvPr/>
        </p:nvSpPr>
        <p:spPr bwMode="auto">
          <a:xfrm rot="16200000" flipV="1">
            <a:off x="3505200" y="-2376264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pic>
        <p:nvPicPr>
          <p:cNvPr id="17" name="Picture 2" descr="C:\Users\Xavier\Desktop\Perso\Concours\Mines_Ponts\Sujet_XP\Sujet_03\png\logo_ptsi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984" y="6393614"/>
            <a:ext cx="936104" cy="46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0838" y="334534"/>
            <a:ext cx="8607626" cy="2014345"/>
          </a:xfrm>
        </p:spPr>
        <p:txBody>
          <a:bodyPr>
            <a:normAutofit/>
          </a:bodyPr>
          <a:lstStyle/>
          <a:p>
            <a:r>
              <a:rPr lang="fr-FR" dirty="0" smtClean="0"/>
              <a:t>Informatique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Ingénierie Numérique et Simulation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ous-titr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475656" y="2132856"/>
                <a:ext cx="7056784" cy="1371600"/>
              </a:xfrm>
            </p:spPr>
            <p:txBody>
              <a:bodyPr/>
              <a:lstStyle/>
              <a:p>
                <a:r>
                  <a:rPr lang="fr-FR" dirty="0" smtClean="0"/>
                  <a:t>Problèmes stationnaires : </a:t>
                </a:r>
                <a:r>
                  <a:rPr lang="fr-FR" dirty="0"/>
                  <a:t> </a:t>
                </a:r>
                <a:r>
                  <a:rPr lang="fr-FR" dirty="0" smtClean="0"/>
                  <a:t>résolution numérique de l’équation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𝑓</m:t>
                    </m:r>
                    <m:r>
                      <a:rPr lang="fr-FR" i="1" dirty="0" smtClean="0">
                        <a:latin typeface="Cambria Math"/>
                      </a:rPr>
                      <m:t>(</m:t>
                    </m:r>
                    <m:r>
                      <a:rPr lang="fr-FR" i="1" dirty="0" smtClean="0">
                        <a:latin typeface="Cambria Math"/>
                      </a:rPr>
                      <m:t>𝑥</m:t>
                    </m:r>
                    <m:r>
                      <a:rPr lang="fr-FR" i="1" dirty="0" smtClean="0">
                        <a:latin typeface="Cambria Math"/>
                      </a:rPr>
                      <m:t>)=0</m:t>
                    </m:r>
                  </m:oMath>
                </a14:m>
                <a:endParaRPr lang="fr-FR" dirty="0" smtClean="0"/>
              </a:p>
            </p:txBody>
          </p:sp>
        </mc:Choice>
        <mc:Fallback xmlns="">
          <p:sp>
            <p:nvSpPr>
              <p:cNvPr id="3" name="Sous-titr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475656" y="2132856"/>
                <a:ext cx="7056784" cy="1371600"/>
              </a:xfrm>
              <a:blipFill rotWithShape="1">
                <a:blip r:embed="rId2"/>
                <a:stretch>
                  <a:fillRect l="-691" t="-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</a:t>
            </a:fld>
            <a:endParaRPr lang="fr-BE"/>
          </a:p>
        </p:txBody>
      </p:sp>
      <p:pic>
        <p:nvPicPr>
          <p:cNvPr id="3074" name="Picture 2" descr="C:\Users\Xavier\Desktop\Perso\Concours\Mines_Ponts\Sujet_XP\Sujet_03\png\logo_pts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6224690"/>
            <a:ext cx="1152128" cy="57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http://photos.dassault-aviation.com/galerie/mod_ajaris/modules/display/img/vid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3652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http://photos.dassault-aviation.com/galerie/mod_ajaris/modules/display/img/vid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58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 smtClean="0"/>
              <a:t>Xavier Pessoles - PTSI - Rouvière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07640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Méthode de dichotomie</a:t>
            </a:r>
            <a:br>
              <a:rPr lang="fr-FR" dirty="0"/>
            </a:br>
            <a:r>
              <a:rPr lang="fr-FR" dirty="0" smtClean="0"/>
              <a:t>Étude théorique de l’algorithme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PTSI - Rouvière</a:t>
            </a:r>
            <a:endParaRPr lang="fr-BE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7772576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863543"/>
            <a:ext cx="7992888" cy="82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78" y="3789040"/>
            <a:ext cx="5792038" cy="3048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5650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Méthode de dichotomie</a:t>
            </a:r>
            <a:br>
              <a:rPr lang="fr-FR" dirty="0"/>
            </a:br>
            <a:r>
              <a:rPr lang="fr-FR" dirty="0" smtClean="0"/>
              <a:t>Application sur l’exemple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PTSI - Rouvière</a:t>
            </a:r>
            <a:endParaRPr lang="fr-BE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51496"/>
            <a:ext cx="7467600" cy="2767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196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Méthode de dichotomie</a:t>
            </a:r>
            <a:br>
              <a:rPr lang="fr-FR" dirty="0"/>
            </a:br>
            <a:r>
              <a:rPr lang="fr-FR" dirty="0" smtClean="0"/>
              <a:t>Méthode de Lagrange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PTSI - Rouvière</a:t>
            </a:r>
            <a:endParaRPr lang="fr-BE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071880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C:\Enseignements\GitHub\Informatique\CI_03_SimulationNumerique\02_ProblemesStationnaires\Cours\images\Interpretation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71328"/>
            <a:ext cx="5859078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250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Méthode de dichotomie</a:t>
            </a:r>
            <a:br>
              <a:rPr lang="fr-FR" dirty="0"/>
            </a:br>
            <a:r>
              <a:rPr lang="fr-FR" dirty="0" smtClean="0"/>
              <a:t>Méthode de Lagrange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PTSI - Rouvière</a:t>
            </a:r>
            <a:endParaRPr lang="fr-BE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071880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312991"/>
            <a:ext cx="7776864" cy="4545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6255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Méthode de dichotomie</a:t>
            </a:r>
            <a:br>
              <a:rPr lang="fr-FR" dirty="0"/>
            </a:br>
            <a:r>
              <a:rPr lang="fr-FR" dirty="0"/>
              <a:t>Méthode de Lagrange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PTSI - Rouvière</a:t>
            </a:r>
            <a:endParaRPr lang="fr-BE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33876"/>
            <a:ext cx="7467600" cy="4003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449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Méthode de Newton</a:t>
            </a:r>
            <a:br>
              <a:rPr lang="fr-FR" dirty="0" smtClean="0"/>
            </a:br>
            <a:r>
              <a:rPr lang="fr-FR" dirty="0" smtClean="0"/>
              <a:t>Principe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PTSI - Rouvière</a:t>
            </a:r>
            <a:endParaRPr lang="fr-BE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92896"/>
            <a:ext cx="7467600" cy="262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630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Méthode de Newton</a:t>
            </a:r>
            <a:br>
              <a:rPr lang="fr-FR" dirty="0"/>
            </a:br>
            <a:r>
              <a:rPr lang="fr-FR" dirty="0"/>
              <a:t>Principe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PTSI - Rouvière</a:t>
            </a:r>
            <a:endParaRPr lang="fr-BE"/>
          </a:p>
        </p:txBody>
      </p:sp>
      <p:pic>
        <p:nvPicPr>
          <p:cNvPr id="15362" name="Picture 2" descr="C:\Enseignements\GitHub\Informatique\CI_03_SimulationNumerique\02_ProblemesStationnaires\Cours\images\interpretation_newt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8" t="7212" r="8056" b="5893"/>
          <a:stretch/>
        </p:blipFill>
        <p:spPr bwMode="auto">
          <a:xfrm>
            <a:off x="445705" y="1196751"/>
            <a:ext cx="7056784" cy="554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507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Méthode de Newton</a:t>
            </a:r>
            <a:br>
              <a:rPr lang="fr-FR" dirty="0"/>
            </a:br>
            <a:r>
              <a:rPr lang="fr-FR" dirty="0" smtClean="0"/>
              <a:t>Algorithme de Newton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PTSI - Rouvière</a:t>
            </a:r>
            <a:endParaRPr lang="fr-BE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36857"/>
            <a:ext cx="7467600" cy="2397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083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Évaluation de la dérivée Numérique</a:t>
            </a:r>
            <a:br>
              <a:rPr lang="fr-FR" dirty="0" smtClean="0"/>
            </a:br>
            <a:r>
              <a:rPr lang="fr-FR" dirty="0" smtClean="0"/>
              <a:t>Principe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PTSI - Rouvière</a:t>
            </a:r>
            <a:endParaRPr lang="fr-BE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35312"/>
            <a:ext cx="746760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5230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Évaluation de la dérivée Numérique</a:t>
            </a:r>
            <a:br>
              <a:rPr lang="fr-FR" dirty="0"/>
            </a:br>
            <a:r>
              <a:rPr lang="fr-FR" dirty="0" smtClean="0"/>
              <a:t>Méthode à 1 pas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19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PTSI - Rouvière</a:t>
            </a:r>
            <a:endParaRPr lang="fr-BE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42482"/>
            <a:ext cx="7467600" cy="318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8636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Introduction</a:t>
            </a:r>
            <a:br>
              <a:rPr lang="fr-FR" dirty="0" smtClean="0"/>
            </a:br>
            <a:r>
              <a:rPr lang="fr-FR" dirty="0" smtClean="0"/>
              <a:t>Mise en situation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PTSI - Rouvière</a:t>
            </a:r>
            <a:endParaRPr lang="fr-BE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57200" y="3837658"/>
            <a:ext cx="7467600" cy="263629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fr-FR" dirty="0"/>
          </a:p>
        </p:txBody>
      </p:sp>
      <p:pic>
        <p:nvPicPr>
          <p:cNvPr id="7" name="Picture 2" descr="C:\Enseignements\GitHub\Informatique\CI_03_SimulationNumerique\02_ProblemesStationnaires\Cours\images\tir_alph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" t="6406" r="5908" b="6462"/>
          <a:stretch/>
        </p:blipFill>
        <p:spPr bwMode="auto">
          <a:xfrm>
            <a:off x="3630932" y="1321064"/>
            <a:ext cx="5513068" cy="412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Enseignements\GitHub\Informatique\CI_03_SimulationNumerique\02_ProblemesStationnaires\Cours\images\Situ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4" y="4214903"/>
            <a:ext cx="3930036" cy="26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Enseignements\GitHub\Informatique\CI_03_SimulationNumerique\02_ProblemesStationnaires\Cours\images\swin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46" y="1268760"/>
            <a:ext cx="2147375" cy="277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79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Évaluation de la dérivée Numérique</a:t>
            </a:r>
            <a:br>
              <a:rPr lang="fr-FR" dirty="0"/>
            </a:br>
            <a:r>
              <a:rPr lang="fr-FR" dirty="0"/>
              <a:t>Méthode à </a:t>
            </a:r>
            <a:r>
              <a:rPr lang="fr-FR" dirty="0" smtClean="0"/>
              <a:t>2 </a:t>
            </a:r>
            <a:r>
              <a:rPr lang="fr-FR" dirty="0"/>
              <a:t>pas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PTSI - Rouvière</a:t>
            </a:r>
            <a:endParaRPr lang="fr-BE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67176"/>
            <a:ext cx="7467600" cy="2336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057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Introduction</a:t>
            </a:r>
            <a:br>
              <a:rPr lang="fr-FR" dirty="0"/>
            </a:br>
            <a:r>
              <a:rPr lang="fr-FR" dirty="0"/>
              <a:t>Mise en situation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PTSI - Rouvière</a:t>
            </a:r>
            <a:endParaRPr lang="fr-B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891942"/>
            <a:ext cx="463867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27051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46536"/>
            <a:ext cx="78676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52" y="3286696"/>
            <a:ext cx="7897407" cy="2767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38" y="6048672"/>
            <a:ext cx="8039325" cy="40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7020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Introduction</a:t>
            </a:r>
            <a:br>
              <a:rPr lang="fr-FR" dirty="0"/>
            </a:br>
            <a:r>
              <a:rPr lang="fr-FR" dirty="0" smtClean="0"/>
              <a:t>définition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PTSI - Rouvière</a:t>
            </a:r>
            <a:endParaRPr lang="fr-BE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410680"/>
            <a:ext cx="8094077" cy="241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107470"/>
            <a:ext cx="8094077" cy="977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502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Introduction</a:t>
            </a:r>
            <a:br>
              <a:rPr lang="fr-FR" dirty="0"/>
            </a:br>
            <a:r>
              <a:rPr lang="fr-FR" dirty="0" smtClean="0"/>
              <a:t>Représentation Graphique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PTSI - Rouvière</a:t>
            </a:r>
            <a:endParaRPr lang="fr-BE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2" y="1628800"/>
            <a:ext cx="8379858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50" y="4798763"/>
            <a:ext cx="8110442" cy="20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2519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Introduction</a:t>
            </a:r>
            <a:br>
              <a:rPr lang="fr-FR" dirty="0"/>
            </a:br>
            <a:r>
              <a:rPr lang="fr-FR" dirty="0" smtClean="0"/>
              <a:t>Critères de convergence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PTSI - Rouvière</a:t>
            </a:r>
            <a:endParaRPr lang="fr-BE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7467600" cy="1022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5" y="3771876"/>
            <a:ext cx="8161340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356052"/>
            <a:ext cx="8312106" cy="109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67544" y="2636912"/>
            <a:ext cx="7467600" cy="864096"/>
          </a:xfrm>
          <a:prstGeom prst="rect">
            <a:avLst/>
          </a:prstGeom>
        </p:spPr>
        <p:txBody>
          <a:bodyPr vert="horz" anchor="ctr">
            <a:normAutofit fontScale="900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Méthode de dichotomie</a:t>
            </a:r>
            <a:br>
              <a:rPr lang="fr-FR" smtClean="0"/>
            </a:br>
            <a:r>
              <a:rPr lang="fr-FR" smtClean="0"/>
              <a:t>Principe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3345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Méthode de dichotomie</a:t>
            </a:r>
            <a:br>
              <a:rPr lang="fr-FR" dirty="0" smtClean="0"/>
            </a:br>
            <a:r>
              <a:rPr lang="fr-FR" dirty="0" smtClean="0"/>
              <a:t>Principe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PTSI - Rouvière</a:t>
            </a:r>
            <a:endParaRPr lang="fr-BE"/>
          </a:p>
        </p:txBody>
      </p:sp>
      <p:pic>
        <p:nvPicPr>
          <p:cNvPr id="6148" name="Picture 4" descr="C:\Enseignements\GitHub\Informatique\CI_03_SimulationNumerique\02_ProblemesStationnaires\Cours\images\Interpretatio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7250608" cy="543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955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Méthode de dichotomie</a:t>
            </a:r>
            <a:br>
              <a:rPr lang="fr-FR" dirty="0"/>
            </a:br>
            <a:r>
              <a:rPr lang="fr-FR" dirty="0" smtClean="0"/>
              <a:t>Algorithme de dichotomie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PTSI - Rouvière</a:t>
            </a:r>
            <a:endParaRPr lang="fr-BE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7940430" cy="4125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6342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Méthode de dichotomie</a:t>
            </a:r>
            <a:br>
              <a:rPr lang="fr-FR" dirty="0"/>
            </a:br>
            <a:r>
              <a:rPr lang="fr-FR" dirty="0"/>
              <a:t>Algorithme de dichotomie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9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PTSI - Rouvière</a:t>
            </a:r>
            <a:endParaRPr lang="fr-BE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26221"/>
            <a:ext cx="7467600" cy="3418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19311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927</TotalTime>
  <Words>210</Words>
  <Application>Microsoft Office PowerPoint</Application>
  <PresentationFormat>Affichage à l'écran (4:3)</PresentationFormat>
  <Paragraphs>63</Paragraphs>
  <Slides>20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1" baseType="lpstr">
      <vt:lpstr>Oriel</vt:lpstr>
      <vt:lpstr>Informatique  Ingénierie Numérique et Simulation</vt:lpstr>
      <vt:lpstr>Introduction Mise en situation</vt:lpstr>
      <vt:lpstr>Introduction Mise en situation</vt:lpstr>
      <vt:lpstr>Introduction définition</vt:lpstr>
      <vt:lpstr>Introduction Représentation Graphique</vt:lpstr>
      <vt:lpstr>Introduction Critères de convergence</vt:lpstr>
      <vt:lpstr>Méthode de dichotomie Principe</vt:lpstr>
      <vt:lpstr>Méthode de dichotomie Algorithme de dichotomie</vt:lpstr>
      <vt:lpstr>Méthode de dichotomie Algorithme de dichotomie</vt:lpstr>
      <vt:lpstr>Méthode de dichotomie Étude théorique de l’algorithme</vt:lpstr>
      <vt:lpstr>Méthode de dichotomie Application sur l’exemple</vt:lpstr>
      <vt:lpstr>Méthode de dichotomie Méthode de Lagrange</vt:lpstr>
      <vt:lpstr>Méthode de dichotomie Méthode de Lagrange</vt:lpstr>
      <vt:lpstr>Méthode de dichotomie Méthode de Lagrange</vt:lpstr>
      <vt:lpstr>Méthode de Newton Principe</vt:lpstr>
      <vt:lpstr>Méthode de Newton Principe</vt:lpstr>
      <vt:lpstr>Méthode de Newton Algorithme de Newton</vt:lpstr>
      <vt:lpstr>Évaluation de la dérivée Numérique Principe</vt:lpstr>
      <vt:lpstr>Évaluation de la dérivée Numérique Méthode à 1 pas</vt:lpstr>
      <vt:lpstr>Évaluation de la dérivée Numérique Méthode à 2 pas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Xavier</dc:creator>
  <cp:lastModifiedBy>Xavier Pessoles</cp:lastModifiedBy>
  <cp:revision>119</cp:revision>
  <dcterms:created xsi:type="dcterms:W3CDTF">2014-07-08T14:08:53Z</dcterms:created>
  <dcterms:modified xsi:type="dcterms:W3CDTF">2015-02-05T06:53:03Z</dcterms:modified>
</cp:coreProperties>
</file>